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783017-D31A-47CC-B399-FA6D44ECB8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0DE1B1C-275C-4637-926C-5C185CDAF4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B87FB6-1C88-4258-AC89-ED31B83BA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050CD3-5534-4D8F-9C14-3759ABA50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6B55FA-0B26-490A-A901-51C65C9B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84469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1748F7-BCE2-44E0-A821-150834D97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00F6900-12BC-4A6B-AC64-C4FA0B18B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8A7A2E9-2833-4537-BD39-883CEE743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6C5135-D777-46B3-B497-842CF54F7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F2BFAE-95EA-40F2-8CAC-4CE93636F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47568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4D0C778-4A28-42C1-A9D4-204DB5BF25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225E13F-EB58-4E73-9BA8-DD87F5DED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59FD7C4-D865-43D3-A772-351F53387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075E37-50CE-4911-93FD-A83D7F540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BF02B48-64AA-47DD-99B2-F378AF2AC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47254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EE5065-9A4C-4A42-B4B1-26038803C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243EAA-57A3-4EFB-ADE1-A156B8F27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7B05D3-F8A5-4AB1-B46B-34349FEF9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7A9EDF-0E0B-4219-A743-A795AB284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3A844F9-86EA-403F-9301-2BEE2A0C9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88033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550F0A-2C8E-46CD-9C94-E51D2C39B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3CA757-978B-40EB-8EDD-CA8E58A90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F5C831-5C0A-4B46-AE77-2B14C56E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07956BF-92B1-416A-9291-0E1662982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BC0693-721C-46F0-93CD-2644BF868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49374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381EA-375E-492B-BB23-A9297E63F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15C677-8491-4625-AA19-C18E185517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C50D2C-AB24-4E48-B19E-5DA64030E3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F616524-8434-4277-AB69-1D0BE24AB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E9F7CA3-831F-4ABC-B381-2E67994D4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1ED6244-F132-4D79-88C0-C49880CFE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41863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914D5-7ABE-4104-AE3C-F10CEB9C5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C90D4B-2656-4730-8027-AFCAB6F3E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EA0F2D-8DB7-49E0-8714-DFD19ACB9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2148233-F918-458E-9345-C6ADC28F6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DF6F359-A386-419B-83CC-802FE271A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CC60371-D2D9-4A6F-959C-9B4555A9E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C2CB1E1-2009-456F-9265-F0B1BD27A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A406D7F-15B3-40B5-AA03-860DD598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15700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FB7E11-2AEF-460F-98CF-71B8F0F94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7D707FE-2DCB-46DE-ACC3-7746BBCDB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8F7EAC9-2F42-4596-94A6-8440748E2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E1AF1F4-3C88-4AB9-95BF-D1B3A39CB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77564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66DF80C-DF39-40FA-ABA0-0A9FA1FA9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5B98F18-98F4-4ED5-AD87-5BF3085BF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FD5DA47-1D0B-411F-A0C0-2057D5DAC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4442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F9535C-675D-42CF-B7F9-F8846A474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2BF592-0B62-4EC5-8CA5-FFB753CAA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EC17AA1-F172-4F8E-9347-71054CA5DF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AA2673F-EA67-4055-851C-22C86F103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127567-5CC9-40B7-96F4-A63B4E84F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C064CC-60B3-465D-BF33-6F2E72172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74617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1CCD3F-AD66-48DE-BFA5-AB78EEF0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4DC7833-7B77-4551-86D1-15A2044D45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877FF6D-208D-4829-9311-65FEFCA42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B43583-5DEA-4DC3-87F9-CCB39E65F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30F2725-0EFE-45EA-9E48-C2A3E16A3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CF5BD4F-4623-4EDF-82AB-4F73DB067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62311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6EE906A-82B0-4524-98A5-54ADE9757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4285F23-E22C-4240-82DC-1B368018F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114B3A-AA13-4AFB-8802-070972FCB3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99F75-9986-4F12-85F9-8639BBF2B13A}" type="datetimeFigureOut">
              <a:rPr lang="fr-CA" smtClean="0"/>
              <a:t>2022-01-27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6A8343-AD55-453C-8C2E-71FAABE65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4638E7-E24B-48AF-AA92-256490809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BC381-2BAD-41E9-B23F-E1C09D0EC49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7551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ottawa.ca/brand/content/logos-and-sub-brands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 49" descr="Une image contenant texte&#10;&#10;Description générée automatiquement">
            <a:extLst>
              <a:ext uri="{FF2B5EF4-FFF2-40B4-BE49-F238E27FC236}">
                <a16:creationId xmlns:a16="http://schemas.microsoft.com/office/drawing/2014/main" id="{27714F1C-E40B-4292-AAA9-14B1E6DE7C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54F7D50-8AC4-4B99-9DBA-04D4C784FC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880" y="2181224"/>
            <a:ext cx="9215120" cy="1679575"/>
          </a:xfrm>
        </p:spPr>
        <p:txBody>
          <a:bodyPr anchor="ctr">
            <a:noAutofit/>
          </a:bodyPr>
          <a:lstStyle/>
          <a:p>
            <a:pPr algn="ctr"/>
            <a:r>
              <a:rPr lang="fr-CA" sz="3600" b="1" i="1" dirty="0">
                <a:latin typeface="Goudy Old Style" panose="02020502050305020303" pitchFamily="18" charset="0"/>
              </a:rPr>
              <a:t>Éthique professionnelle un chemin pour un avenir meilleur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CC94CB2-3513-44C8-A762-DD161D29F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numCol="2">
            <a:normAutofit fontScale="47500" lnSpcReduction="20000"/>
          </a:bodyPr>
          <a:lstStyle/>
          <a:p>
            <a:pPr algn="l"/>
            <a:r>
              <a:rPr lang="fr-CA" dirty="0">
                <a:solidFill>
                  <a:schemeClr val="tx1">
                    <a:lumMod val="65000"/>
                  </a:schemeClr>
                </a:solidFill>
              </a:rPr>
              <a:t>Organisé par</a:t>
            </a:r>
            <a:r>
              <a:rPr lang="fr-CA" dirty="0">
                <a:solidFill>
                  <a:srgbClr val="FFFFFF"/>
                </a:solidFill>
              </a:rPr>
              <a:t>: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fr-CA" sz="3300" dirty="0">
                <a:solidFill>
                  <a:schemeClr val="tx1">
                    <a:lumMod val="95000"/>
                  </a:schemeClr>
                </a:solidFill>
              </a:rPr>
              <a:t>Gbegbe Decaho Jacques : 300094197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fr-CA" sz="3300" dirty="0">
                <a:solidFill>
                  <a:schemeClr val="tx1">
                    <a:lumMod val="95000"/>
                  </a:schemeClr>
                </a:solidFill>
              </a:rPr>
              <a:t>Ramatoullaye Bahio Sissoko : 300144949</a:t>
            </a:r>
          </a:p>
          <a:p>
            <a:pPr algn="r"/>
            <a:endParaRPr lang="fr-CA" dirty="0">
              <a:solidFill>
                <a:srgbClr val="FFFFFF"/>
              </a:solidFill>
            </a:endParaRPr>
          </a:p>
          <a:p>
            <a:pPr algn="r"/>
            <a:r>
              <a:rPr lang="fr-CA" dirty="0">
                <a:solidFill>
                  <a:schemeClr val="tx1">
                    <a:lumMod val="65000"/>
                  </a:schemeClr>
                </a:solidFill>
              </a:rPr>
              <a:t>Supervisé par:</a:t>
            </a:r>
          </a:p>
          <a:p>
            <a:pPr algn="r"/>
            <a:r>
              <a:rPr lang="fr-CA" sz="3400" dirty="0">
                <a:solidFill>
                  <a:schemeClr val="tx1"/>
                </a:solidFill>
              </a:rPr>
              <a:t>Ph.D ing Bougataya Mohammed</a:t>
            </a:r>
          </a:p>
          <a:p>
            <a:pPr algn="just"/>
            <a:endParaRPr lang="fr-CA" dirty="0">
              <a:solidFill>
                <a:srgbClr val="FFFFFF"/>
              </a:solidFill>
            </a:endParaRPr>
          </a:p>
          <a:p>
            <a:endParaRPr lang="fr-CA" dirty="0">
              <a:solidFill>
                <a:srgbClr val="FFFFFF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F16F156-525A-473C-B0B4-3B873577D7F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640"/>
            <a:ext cx="1828800" cy="1828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395192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chemin : horizontal 1">
            <a:extLst>
              <a:ext uri="{FF2B5EF4-FFF2-40B4-BE49-F238E27FC236}">
                <a16:creationId xmlns:a16="http://schemas.microsoft.com/office/drawing/2014/main" id="{9BB77784-9A5C-4D01-9CAD-D0B5FB268A13}"/>
              </a:ext>
            </a:extLst>
          </p:cNvPr>
          <p:cNvSpPr/>
          <p:nvPr/>
        </p:nvSpPr>
        <p:spPr>
          <a:xfrm>
            <a:off x="508000" y="172720"/>
            <a:ext cx="11125200" cy="6685280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dirty="0"/>
              <a:t>Liens et annexes utilisés:</a:t>
            </a:r>
            <a:endParaRPr lang="fr-CA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CA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CA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Image de fond</a:t>
            </a:r>
            <a:r>
              <a:rPr lang="fr-CA" dirty="0">
                <a:solidFill>
                  <a:schemeClr val="tx1">
                    <a:lumMod val="95000"/>
                  </a:schemeClr>
                </a:solidFill>
              </a:rPr>
              <a:t>: </a:t>
            </a:r>
            <a:r>
              <a:rPr lang="fr-CA" u="sng" dirty="0">
                <a:solidFill>
                  <a:schemeClr val="tx1">
                    <a:lumMod val="95000"/>
                  </a:schemeClr>
                </a:solidFill>
              </a:rPr>
              <a:t>http://soumissionscourtiers.ca/conseils/comment-les-technologies-revolutionnent-immobilier/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fr-CA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CA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Logo uottawa: </a:t>
            </a:r>
            <a:r>
              <a:rPr lang="fr-CA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https://www.uottawa.ca/brand/content/logos-and-sub-brands</a:t>
            </a:r>
            <a:endParaRPr lang="fr-CA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fr-CA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fr-CA" dirty="0">
              <a:solidFill>
                <a:schemeClr val="tx1"/>
              </a:solidFill>
            </a:endParaRPr>
          </a:p>
          <a:p>
            <a:pPr algn="ctr"/>
            <a:endParaRPr lang="fr-CA" dirty="0">
              <a:solidFill>
                <a:schemeClr val="tx1"/>
              </a:solidFill>
            </a:endParaRPr>
          </a:p>
          <a:p>
            <a:pPr algn="ctr"/>
            <a:endParaRPr lang="fr-CA" dirty="0">
              <a:solidFill>
                <a:schemeClr val="tx1"/>
              </a:solidFill>
            </a:endParaRPr>
          </a:p>
          <a:p>
            <a:pPr algn="ctr"/>
            <a:endParaRPr lang="fr-CA" dirty="0">
              <a:solidFill>
                <a:schemeClr val="tx1"/>
              </a:solidFill>
            </a:endParaRPr>
          </a:p>
          <a:p>
            <a:pPr algn="ctr"/>
            <a:r>
              <a:rPr lang="fr-CA" dirty="0">
                <a:solidFill>
                  <a:schemeClr val="tx1"/>
                </a:solidFill>
              </a:rPr>
              <a:t>Merci à tous.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596472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Words>69</Words>
  <Application>Microsoft Office PowerPoint</Application>
  <PresentationFormat>Grand écran</PresentationFormat>
  <Paragraphs>18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Goudy Old Style</vt:lpstr>
      <vt:lpstr>Wingdings</vt:lpstr>
      <vt:lpstr>Thème Office</vt:lpstr>
      <vt:lpstr>Éthique professionnelle un chemin pour un avenir meilleur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Éthique professionnelle un chemin pour un avenir meilleur</dc:title>
  <dc:creator>Decaho jacques Gbegbe</dc:creator>
  <cp:lastModifiedBy>Decaho jacques Gbegbe</cp:lastModifiedBy>
  <cp:revision>2</cp:revision>
  <dcterms:created xsi:type="dcterms:W3CDTF">2022-01-28T01:35:44Z</dcterms:created>
  <dcterms:modified xsi:type="dcterms:W3CDTF">2022-01-28T04:11:04Z</dcterms:modified>
</cp:coreProperties>
</file>

<file path=docProps/thumbnail.jpeg>
</file>